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rimo" panose="020B0604020202020204" charset="0"/>
      <p:regular r:id="rId15"/>
    </p:embeddedFont>
    <p:embeddedFont>
      <p:font typeface="Outfit Extra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62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CNN-Based Music Instrument Recognition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Leveraging deep learning to automatically identify instruments in music tracks for enhanced audio analysis and music production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8528"/>
            <a:ext cx="5603319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Interface Design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73" y="1740456"/>
            <a:ext cx="552212" cy="552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3073" y="256877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Audio Upload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3073" y="3046333"/>
            <a:ext cx="4177308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Drag-and-drop or browse to upload tracks, with support for direct recording through the web interface for immediate analysis.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6487" y="1740456"/>
            <a:ext cx="552212" cy="5522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6487" y="2568773"/>
            <a:ext cx="306681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Visualisation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26487" y="3046333"/>
            <a:ext cx="4177308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waveform and spectrogram displays providing immediate visual feedback on uploaded audio content structure.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9900" y="1740456"/>
            <a:ext cx="552212" cy="5522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9900" y="2568773"/>
            <a:ext cx="294429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Instrument Predictions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9900" y="3046333"/>
            <a:ext cx="4177427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Clear display of detected instruments with confidence percentages, visual probability bars, and colour-coded certainty indicators.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073" y="4901565"/>
            <a:ext cx="552212" cy="5522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3073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Temporal Analysis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73073" y="6207443"/>
            <a:ext cx="4177308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Timeline graphs illustrating which instruments are active during specific time segments throughout the track's duration.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6487" y="4901565"/>
            <a:ext cx="552212" cy="5522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26487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Report Export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5226487" y="6207443"/>
            <a:ext cx="4177308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Download comprehensive JSON or PDF reports containing detailed analysis summaries suitable for archival or further processing.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513" y="492085"/>
            <a:ext cx="4084796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Application Domains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88513" y="1137523"/>
            <a:ext cx="8166973" cy="1601153"/>
          </a:xfrm>
          <a:prstGeom prst="roundRect">
            <a:avLst>
              <a:gd name="adj" fmla="val 366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5675" y="1284684"/>
            <a:ext cx="418743" cy="418743"/>
          </a:xfrm>
          <a:prstGeom prst="roundRect">
            <a:avLst>
              <a:gd name="adj" fmla="val 21834599"/>
            </a:avLst>
          </a:prstGeom>
          <a:solidFill>
            <a:srgbClr val="5E4CE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808" y="1399818"/>
            <a:ext cx="188357" cy="1883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5675" y="1842968"/>
            <a:ext cx="192940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Music Recommendation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35675" y="2144792"/>
            <a:ext cx="7872651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 discovery engines by enabling instrument-based filtering, similarity matching, and personalised playlist generation based on instrumentation preferences.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488513" y="2878217"/>
            <a:ext cx="8166973" cy="1601153"/>
          </a:xfrm>
          <a:prstGeom prst="roundRect">
            <a:avLst>
              <a:gd name="adj" fmla="val 366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5675" y="3025378"/>
            <a:ext cx="418743" cy="418743"/>
          </a:xfrm>
          <a:prstGeom prst="roundRect">
            <a:avLst>
              <a:gd name="adj" fmla="val 21834599"/>
            </a:avLst>
          </a:prstGeom>
          <a:solidFill>
            <a:srgbClr val="5E4CE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808" y="3140512"/>
            <a:ext cx="188357" cy="1883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5675" y="3583662"/>
            <a:ext cx="1744980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Tagging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35675" y="3885486"/>
            <a:ext cx="7872651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Streamline music library organisation with automatic metadata enrichment, reducing manual cataloguing effort whilst improving searchability.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488513" y="4618911"/>
            <a:ext cx="8166973" cy="1601153"/>
          </a:xfrm>
          <a:prstGeom prst="roundRect">
            <a:avLst>
              <a:gd name="adj" fmla="val 366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5675" y="4766072"/>
            <a:ext cx="418743" cy="418743"/>
          </a:xfrm>
          <a:prstGeom prst="roundRect">
            <a:avLst>
              <a:gd name="adj" fmla="val 21834599"/>
            </a:avLst>
          </a:prstGeom>
          <a:solidFill>
            <a:srgbClr val="5E4CE6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808" y="4881205"/>
            <a:ext cx="188357" cy="18835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5675" y="5324356"/>
            <a:ext cx="1744980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Intelligent Remixing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35675" y="5626179"/>
            <a:ext cx="7872651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stem-aware audio manipulation, instrument isolation for creative production, and automated track decomposition for DJ tools.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488513" y="6359604"/>
            <a:ext cx="8166973" cy="1377791"/>
          </a:xfrm>
          <a:prstGeom prst="roundRect">
            <a:avLst>
              <a:gd name="adj" fmla="val 425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35675" y="6506766"/>
            <a:ext cx="418743" cy="418743"/>
          </a:xfrm>
          <a:prstGeom prst="roundRect">
            <a:avLst>
              <a:gd name="adj" fmla="val 21834599"/>
            </a:avLst>
          </a:prstGeom>
          <a:solidFill>
            <a:srgbClr val="5E4CE6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808" y="6621899"/>
            <a:ext cx="188357" cy="18835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5675" y="7065050"/>
            <a:ext cx="1744980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Music Education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35675" y="7366873"/>
            <a:ext cx="7872651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 ear training applications, instrument recognition tutorials, and analytical tools for music theory students and educators.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46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258" y="3177540"/>
            <a:ext cx="7407235" cy="651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 &amp; Future Directions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29258" y="4349472"/>
            <a:ext cx="312551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Impact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29258" y="4948476"/>
            <a:ext cx="6331744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VANIDYA AI demonstrates the powerful application of deep learning to music information retrieval, offering a robust solution for automatic instrument recognition that significantly reduces manual effort while improving accuracy.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9258" y="6469499"/>
            <a:ext cx="6331744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combining sophisticated CNN architectures with intuitive visualisation tools, the system bridges the gap between cutting-edge machine learning research and practical music industry applications.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7018" y="4349472"/>
            <a:ext cx="317920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77018" y="4948476"/>
            <a:ext cx="6331744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Extend recognition to 100+ instruments including ethnic and rare instruments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7018" y="5688092"/>
            <a:ext cx="633174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processing for live performance analysis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7018" y="6094333"/>
            <a:ext cx="633174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Source separation capabilities for stem extraction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7018" y="6500574"/>
            <a:ext cx="633174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Integration with digital audio workstations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7018" y="6906816"/>
            <a:ext cx="633174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Mobile application deployment for on-the-go analysis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21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Table of Contents :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89" y="23770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1.  The Challenge of Instrument Identification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040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2.  Core Project Objectives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88" y="31934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3.  Expected Outcomes &amp; Applications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87" y="36468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4.  Technology Stack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86" y="40513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5.  System Architecture Overview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4526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6.  Audio Preprocessing Pipeline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48753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7.  User Interface Design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2718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8.  Key Application Domains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85" y="57383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9.  Conclusion &amp; Future Directions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8385096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Challenge of Instrument Identification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217" y="1400056"/>
            <a:ext cx="6516648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Identifying instruments within music tracks is fundamental to numerous applications including audio tagging, intelligent remixing, music library indexing, and sophisticated recommendation systems.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2217" y="2364224"/>
            <a:ext cx="6516648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instrument labelling remains time-consuming, labour-intensive, and prone to human error—particularly when analysing complex polyphonic recordings with overlapping timbres.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55" y="1438037"/>
            <a:ext cx="6516648" cy="65166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2217" y="8335208"/>
            <a:ext cx="13445966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InstruNet AI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addresses this challenge by automatically detecting instruments in music tracks using Convolutional Neural Networks applied to audio spectrograms, dramatically reducing analysis time whilst improving accuracy.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239"/>
            <a:ext cx="6237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7769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51998"/>
            <a:ext cx="37040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Audio-to-Image Conversion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42417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Transform audio tracks into spectrogram representations using mel-spectrogram or STFT techniques for visual pattern recognition.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7769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651998"/>
            <a:ext cx="3890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CNN Training &amp; Classification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14241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and train a convolutional neural network to accurately classify individual instruments from spectral features.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7769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651998"/>
            <a:ext cx="3628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Multi-Instrument Detection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4241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simultaneous detection of multiple instruments within complex, polyphonic musical arrangements.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3672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Intuitive Output Generation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user-friendly visualisations showing instrument presence, confidence levels, and intensity patterns throughout tracks.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4412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Comprehensive Reporting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 detailed analytical reports in JSON and PDF formats for integration into production pipelines and research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50" y="768668"/>
            <a:ext cx="7255788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Expected Outcomes &amp; Applications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6150" y="1596152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2602" y="1782604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Automatic Detection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2602" y="2169319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identification of instruments in music tracks without manual intervention, dramatically accelerating audio analysis workflows.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6150" y="3107055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2602" y="3293507"/>
            <a:ext cx="270117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Multi-Label Classification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2602" y="3680222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Simultaneous recognition of piano, guitar, drums, violin, bass, brass, strings, and other instruments within complex arrangements.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6150" y="4617958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2602" y="4804410"/>
            <a:ext cx="240101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Temporal Visualisation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2602" y="5191125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Dynamic representations of instrument presence and intensity patterns across the temporal structure of tracks.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6150" y="6128861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2602" y="6315313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Industry Applications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2602" y="6702028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music recommendation engines, intelligent audio tagging systems, stem-based remixing tools, and music education platforms.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350" y="434935"/>
            <a:ext cx="3674269" cy="459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279803"/>
            <a:ext cx="5225653" cy="522565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06001" y="1279803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21241" y="1295043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1145" y="1637467"/>
            <a:ext cx="220385" cy="2203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55976" y="1441966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Language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855976" y="1818442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3 for rapid development and extensive ML library support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6106001" y="2362557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21241" y="2377797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1145" y="2720221"/>
            <a:ext cx="220385" cy="22038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855976" y="2524720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Audio Processing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6855976" y="2901196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Librosa for feature extraction, PyDub for audio manipulation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6106001" y="3445312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21241" y="3460552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1145" y="3802975"/>
            <a:ext cx="220385" cy="22038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855976" y="3607475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Deep Learning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6855976" y="3983950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TensorFlow/Keras or PyTorch for CNN architecture and training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6106001" y="4528066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21241" y="4543306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1145" y="4885730"/>
            <a:ext cx="220385" cy="22038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855976" y="4690229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Visualisation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6855976" y="5066705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Matplotlib and Seaborn for spectrogram and results visualisation</a:t>
            </a:r>
            <a:endParaRPr lang="en-US" sz="1150" dirty="0"/>
          </a:p>
        </p:txBody>
      </p:sp>
      <p:sp>
        <p:nvSpPr>
          <p:cNvPr id="24" name="Shape 17"/>
          <p:cNvSpPr/>
          <p:nvPr/>
        </p:nvSpPr>
        <p:spPr>
          <a:xfrm>
            <a:off x="6106001" y="5610820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25" name="Shape 18"/>
          <p:cNvSpPr/>
          <p:nvPr/>
        </p:nvSpPr>
        <p:spPr>
          <a:xfrm>
            <a:off x="6121241" y="5626060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01145" y="5968484"/>
            <a:ext cx="220385" cy="22038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855976" y="5772983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Training Data</a:t>
            </a:r>
            <a:endParaRPr lang="en-US" sz="1400" dirty="0"/>
          </a:p>
        </p:txBody>
      </p:sp>
      <p:sp>
        <p:nvSpPr>
          <p:cNvPr id="28" name="Text 20"/>
          <p:cNvSpPr/>
          <p:nvPr/>
        </p:nvSpPr>
        <p:spPr>
          <a:xfrm>
            <a:off x="6855976" y="6149459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Kaggle Dataset or custom labelled music corpora</a:t>
            </a:r>
            <a:endParaRPr lang="en-US" sz="1150" dirty="0"/>
          </a:p>
        </p:txBody>
      </p:sp>
      <p:sp>
        <p:nvSpPr>
          <p:cNvPr id="29" name="Shape 21"/>
          <p:cNvSpPr/>
          <p:nvPr/>
        </p:nvSpPr>
        <p:spPr>
          <a:xfrm>
            <a:off x="6106001" y="6693575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30" name="Shape 22"/>
          <p:cNvSpPr/>
          <p:nvPr/>
        </p:nvSpPr>
        <p:spPr>
          <a:xfrm>
            <a:off x="6121241" y="6708815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01145" y="7051238"/>
            <a:ext cx="220385" cy="220385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6855976" y="6855738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Interface (Optional)</a:t>
            </a:r>
            <a:endParaRPr lang="en-US" sz="1400" dirty="0"/>
          </a:p>
        </p:txBody>
      </p:sp>
      <p:sp>
        <p:nvSpPr>
          <p:cNvPr id="33" name="Text 24"/>
          <p:cNvSpPr/>
          <p:nvPr/>
        </p:nvSpPr>
        <p:spPr>
          <a:xfrm>
            <a:off x="6855976" y="7232213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Streamlit or Dash for interactive web-based demonstration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794" y="503634"/>
            <a:ext cx="6488668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Architecture Overview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4" y="1441847"/>
            <a:ext cx="915353" cy="10984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9146" y="1624846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Audio Input Module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739146" y="2020610"/>
            <a:ext cx="1225046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Accepts uploaded or recorded files in WAV/MP3 formats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4" y="2540318"/>
            <a:ext cx="915353" cy="10984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39146" y="2723317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Preprocessing Unit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739146" y="3119080"/>
            <a:ext cx="1225046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Converts audio into mel-spectrograms or MFCC representations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94" y="3638788"/>
            <a:ext cx="915353" cy="10984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9146" y="3821787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CNN Architecture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739146" y="4217551"/>
            <a:ext cx="1225046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Performs multi-label classification with probability outputs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94" y="4737259"/>
            <a:ext cx="915353" cy="10984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39146" y="4920258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Post-Processing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739146" y="5316022"/>
            <a:ext cx="1225046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Aggregates temporal predictions for final instrument labels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794" y="5835729"/>
            <a:ext cx="915353" cy="109847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9146" y="6018728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Output Module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739146" y="6414492"/>
            <a:ext cx="1225046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Visualises results and exports analytical reports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640794" y="7140059"/>
            <a:ext cx="13348811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VANIDYA AI pipeline seamlessly integrates audio processing, deep learning inference, and visualisation to deliver comprehensive instrument recognition capabilities suitable for both research and production environments.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6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CNN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19" y="2018371"/>
            <a:ext cx="10402034" cy="3769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504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architecture is designed to efficiently process spectral features extracted from audio, learning intricate patterns to distinguish between various musical instruments even in complex arrangements.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7532965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Audio Preprocessing Pipeline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4590693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Spectrogram Transformation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80098" y="2507456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Raw audio waveforms are converted into visual representations that capture frequency content over time, enabling the CNN to recognise characteristic spectral patterns unique to each instrument.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777734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Mel-Spectrogram: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Perceptually-scaled frequency representation mimicking human auditory perception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4568904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STFT: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Short-Time Fourier Transform for detailed frequency-time resolution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5360075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MFCC: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Mel-Frequency Cepstral Coefficients for compact timbral feature extraction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0098" y="6273760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Time-windowed segmentation allows the model to analyse temporal evolution of instrument presence throughout the track duration.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894</Words>
  <Application>Microsoft Office PowerPoint</Application>
  <PresentationFormat>Custom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Outfit Light</vt:lpstr>
      <vt:lpstr>Arial</vt:lpstr>
      <vt:lpstr>Arimo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PUNTYALA VENKATA SOHAN</cp:lastModifiedBy>
  <cp:revision>6</cp:revision>
  <dcterms:created xsi:type="dcterms:W3CDTF">2025-12-19T14:04:29Z</dcterms:created>
  <dcterms:modified xsi:type="dcterms:W3CDTF">2026-01-19T15:26:39Z</dcterms:modified>
</cp:coreProperties>
</file>